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1f343a7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1f343a7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f343a7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1f343a7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f343a7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1f343a7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1f343a7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1f343a7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1f343a70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1f343a70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Zysk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Illustrating Encyclopedia, 2021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5" y="1374012"/>
            <a:ext cx="2396148" cy="31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125" y="1373990"/>
            <a:ext cx="2396148" cy="319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575" y="1374008"/>
            <a:ext cx="2396148" cy="319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Worlds in Miniature, 2021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93" y="1583850"/>
            <a:ext cx="1845523" cy="246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831" y="1630325"/>
            <a:ext cx="1845523" cy="246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943" y="1630325"/>
            <a:ext cx="1845523" cy="246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3424" y="1630325"/>
            <a:ext cx="1845523" cy="246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Assorted Illustrations, 2021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1410500"/>
            <a:ext cx="2145489" cy="28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269" y="1447325"/>
            <a:ext cx="2090250" cy="27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675" y="1373672"/>
            <a:ext cx="2145500" cy="286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Goldfish in Ink, 2020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49" y="1872743"/>
            <a:ext cx="1682400" cy="224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230" y="1872738"/>
            <a:ext cx="1682400" cy="22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449" y="1872759"/>
            <a:ext cx="1682400" cy="224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4901" y="1872738"/>
            <a:ext cx="1682400" cy="224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Digital Art Projects (Sketches and WIPs)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0" y="1152475"/>
            <a:ext cx="2662792" cy="19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875" y="1053625"/>
            <a:ext cx="2926352" cy="21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337" y="2691185"/>
            <a:ext cx="2967664" cy="222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